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" y="457200"/>
            <a:ext cx="8686800" cy="60198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70000" lnSpcReduction="20000"/>
          </a:bodyPr>
          <a:lstStyle/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</a:t>
            </a:r>
          </a:p>
          <a:p>
            <a:pPr algn="l"/>
            <a:r>
              <a:rPr lang="ru-RU" sz="6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</a:t>
            </a:r>
          </a:p>
          <a:p>
            <a:r>
              <a:rPr lang="ru-RU" sz="9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СПАСИБО</a:t>
            </a:r>
          </a:p>
          <a:p>
            <a:r>
              <a:rPr lang="ru-RU" sz="9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ЗА ВНИМАНИЕ</a:t>
            </a:r>
            <a:r>
              <a:rPr lang="ru-RU" sz="1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algn="l"/>
            <a:endParaRPr lang="ru-RU" sz="6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</a:t>
            </a:r>
            <a:endParaRPr lang="ru-RU" sz="6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Words>0</Words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                                       ПОЧУ «Ярославский техникум управления»       Курсовая работа по дисциплине: «_____________________» на тему: «______________________________»                                                                                                           </dc:title>
  <cp:lastModifiedBy>Admin</cp:lastModifiedBy>
  <cp:revision>22</cp:revision>
  <dcterms:modified xsi:type="dcterms:W3CDTF">2019-09-27T10:18:03Z</dcterms:modified>
</cp:coreProperties>
</file>